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notesMasterIdLst>
    <p:notesMasterId r:id="rId10"/>
  </p:notesMasterIdLst>
  <p:sldIdLst>
    <p:sldId id="256" r:id="rId2"/>
    <p:sldId id="259" r:id="rId3"/>
    <p:sldId id="270" r:id="rId4"/>
    <p:sldId id="263" r:id="rId5"/>
    <p:sldId id="265" r:id="rId6"/>
    <p:sldId id="258" r:id="rId7"/>
    <p:sldId id="268" r:id="rId8"/>
    <p:sldId id="269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Pack by SPecialiST" initials="Rb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06-06T13:14:51.672" idx="1">
    <p:pos x="5465" y="0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32AD8D9-3F95-4139-A36E-0D179F6E4B78}" type="datetimeFigureOut">
              <a:rPr lang="ru-RU"/>
              <a:pPr>
                <a:defRPr/>
              </a:pPr>
              <a:t>17.09.2017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E1C7F13-5322-4FDB-91BC-5A9E7EEEDD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048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798698-B1D0-45B2-B5D9-2B8CABA2FC88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C633901-C7D4-4F7B-B1AC-CCDA2608045C}" type="datetimeFigureOut">
              <a:rPr lang="ru-RU"/>
              <a:pPr>
                <a:defRPr/>
              </a:pPr>
              <a:t>17.09.2017</a:t>
            </a:fld>
            <a:endParaRPr lang="ru-RU"/>
          </a:p>
        </p:txBody>
      </p:sp>
      <p:sp>
        <p:nvSpPr>
          <p:cNvPr id="7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A5BDE45-BD28-4895-A174-F9B386126C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F0DC2-F9EA-4CC9-90E8-42A3C113D87E}" type="datetimeFigureOut">
              <a:rPr lang="ru-RU"/>
              <a:pPr>
                <a:defRPr/>
              </a:pPr>
              <a:t>17.09.2017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CD1ED-D5AB-4AEE-AB41-0BEB80417B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F44D3B1-6C9A-45F5-AF4D-D3C5B83DBD68}" type="datetimeFigureOut">
              <a:rPr lang="ru-RU"/>
              <a:pPr>
                <a:defRPr/>
              </a:pPr>
              <a:t>17.09.2017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872DCE79-9313-4D7D-8BAB-2820E97080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56113"/>
          </a:xfrm>
        </p:spPr>
        <p:txBody>
          <a:bodyPr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FC340-E086-4469-BF39-F380D0BC0A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AF6C7-CC93-43FF-870C-04C5E474A846}" type="datetimeFigureOut">
              <a:rPr lang="ru-RU"/>
              <a:pPr>
                <a:defRPr/>
              </a:pPr>
              <a:t>17.09.2017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25891-F448-4C11-B613-177417A9C2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56ADF3A5-127A-41D4-A575-348E9CCB2108}" type="datetimeFigureOut">
              <a:rPr lang="ru-RU"/>
              <a:pPr>
                <a:defRPr/>
              </a:pPr>
              <a:t>17.09.2017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C2E3A26-459C-4C87-BE4C-8C1AE131D8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6A528-10C3-4BA0-8910-B36CACDDC246}" type="datetimeFigureOut">
              <a:rPr lang="ru-RU"/>
              <a:pPr>
                <a:defRPr/>
              </a:pPr>
              <a:t>17.09.2017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D8D0D-1871-4028-B4ED-CBDFAFC2FC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BE20B-274D-4913-93AB-F488715A645F}" type="datetimeFigureOut">
              <a:rPr lang="ru-RU"/>
              <a:pPr>
                <a:defRPr/>
              </a:pPr>
              <a:t>17.09.2017</a:t>
            </a:fld>
            <a:endParaRPr lang="ru-RU"/>
          </a:p>
        </p:txBody>
      </p:sp>
      <p:sp>
        <p:nvSpPr>
          <p:cNvPr id="8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848D1-125D-4C9F-8CCE-6C2BA3EE6D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C9F70-4C0C-403D-9075-364A9E26C9EB}" type="datetimeFigureOut">
              <a:rPr lang="ru-RU"/>
              <a:pPr>
                <a:defRPr/>
              </a:pPr>
              <a:t>17.09.2017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3CD00-D834-4267-A3CE-59B821F7EE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709E2-7E71-4C40-AE59-B2D2B3F77BC1}" type="datetimeFigureOut">
              <a:rPr lang="ru-RU"/>
              <a:pPr>
                <a:defRPr/>
              </a:pPr>
              <a:t>17.09.2017</a:t>
            </a:fld>
            <a:endParaRPr lang="ru-RU"/>
          </a:p>
        </p:txBody>
      </p:sp>
      <p:sp>
        <p:nvSpPr>
          <p:cNvPr id="3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89F9F-91BE-401B-8C1E-01E9F674AF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E48E7-51D1-47CD-95B5-E77CB8964376}" type="datetimeFigureOut">
              <a:rPr lang="ru-RU"/>
              <a:pPr>
                <a:defRPr/>
              </a:pPr>
              <a:t>17.09.2017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EE281-D18F-4689-8281-18848436D8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8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30A7FEA-BC01-4D32-AB89-3C5F56E353A9}" type="datetimeFigureOut">
              <a:rPr lang="ru-RU"/>
              <a:pPr>
                <a:defRPr/>
              </a:pPr>
              <a:t>17.09.2017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FF478E1-A3BB-4C28-80CA-81E96FCF48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28FC8878-3C14-4937-B5F6-63D454C7909B}" type="datetimeFigureOut">
              <a:rPr lang="ru-RU"/>
              <a:pPr>
                <a:defRPr/>
              </a:pPr>
              <a:t>17.09.2017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7AB15152-8587-4A85-A0F0-D1C9E8D9C6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2" r:id="rId2"/>
    <p:sldLayoutId id="2147483714" r:id="rId3"/>
    <p:sldLayoutId id="2147483711" r:id="rId4"/>
    <p:sldLayoutId id="2147483710" r:id="rId5"/>
    <p:sldLayoutId id="2147483709" r:id="rId6"/>
    <p:sldLayoutId id="2147483708" r:id="rId7"/>
    <p:sldLayoutId id="2147483707" r:id="rId8"/>
    <p:sldLayoutId id="2147483715" r:id="rId9"/>
    <p:sldLayoutId id="2147483706" r:id="rId10"/>
    <p:sldLayoutId id="2147483716" r:id="rId11"/>
    <p:sldLayoutId id="214748371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Презентация к уроку русского языка</a:t>
            </a:r>
            <a:endParaRPr lang="ru-RU" dirty="0"/>
          </a:p>
        </p:txBody>
      </p:sp>
      <p:sp>
        <p:nvSpPr>
          <p:cNvPr id="1536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388" y="3540125"/>
            <a:ext cx="5114925" cy="110172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endParaRPr lang="ru-RU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341438"/>
            <a:ext cx="7488237" cy="4845050"/>
          </a:xfrm>
        </p:spPr>
        <p:txBody>
          <a:bodyPr>
            <a:normAutofit/>
          </a:bodyPr>
          <a:lstStyle/>
          <a:p>
            <a:pPr algn="ctr" eaLnBrk="1" hangingPunct="1">
              <a:buFontTx/>
              <a:buNone/>
            </a:pPr>
            <a:r>
              <a:rPr lang="ru-RU" sz="3600" smtClean="0"/>
              <a:t>Прозвенел уже звонок, </a:t>
            </a:r>
            <a:br>
              <a:rPr lang="ru-RU" sz="3600" smtClean="0"/>
            </a:br>
            <a:r>
              <a:rPr lang="ru-RU" sz="3600" smtClean="0"/>
              <a:t>Начинается урок. </a:t>
            </a:r>
            <a:br>
              <a:rPr lang="ru-RU" sz="3600" smtClean="0"/>
            </a:br>
            <a:r>
              <a:rPr lang="ru-RU" sz="3600" smtClean="0"/>
              <a:t>А теперь все повернитесь, </a:t>
            </a:r>
            <a:br>
              <a:rPr lang="ru-RU" sz="3600" smtClean="0"/>
            </a:br>
            <a:r>
              <a:rPr lang="ru-RU" sz="3600" smtClean="0"/>
              <a:t>И друг другу улыбнитесь. </a:t>
            </a:r>
            <a:br>
              <a:rPr lang="ru-RU" sz="3600" smtClean="0"/>
            </a:br>
            <a:r>
              <a:rPr lang="ru-RU" sz="3600" smtClean="0"/>
              <a:t>Улыбнитесь мне, друзьям</a:t>
            </a:r>
            <a:br>
              <a:rPr lang="ru-RU" sz="3600" smtClean="0"/>
            </a:br>
            <a:r>
              <a:rPr lang="ru-RU" sz="3600" smtClean="0"/>
              <a:t>И садитесь по местам.</a:t>
            </a: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343400"/>
            <a:ext cx="191135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4648200"/>
            <a:ext cx="1673225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825" y="381000"/>
            <a:ext cx="12255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3400" cap="none" smtClean="0">
                <a:ln>
                  <a:noFill/>
                </a:ln>
                <a:solidFill>
                  <a:schemeClr val="tx1"/>
                </a:solidFill>
              </a:rPr>
              <a:t>Определять тему урока.</a:t>
            </a:r>
            <a:br>
              <a:rPr lang="ru-RU" sz="3400" cap="none" smtClean="0">
                <a:ln>
                  <a:noFill/>
                </a:ln>
                <a:solidFill>
                  <a:schemeClr val="tx1"/>
                </a:solidFill>
              </a:rPr>
            </a:br>
            <a:r>
              <a:rPr lang="ru-RU" sz="3400" cap="none" smtClean="0">
                <a:ln>
                  <a:noFill/>
                </a:ln>
                <a:solidFill>
                  <a:schemeClr val="tx1"/>
                </a:solidFill>
              </a:rPr>
              <a:t>Цель урока.</a:t>
            </a:r>
          </a:p>
        </p:txBody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  <a:p>
            <a:pPr eaLnBrk="1" hangingPunct="1"/>
            <a:r>
              <a:rPr lang="ru-RU" smtClean="0">
                <a:latin typeface="Arial" charset="0"/>
              </a:rPr>
              <a:t>Написать слова в три столбика.</a:t>
            </a:r>
          </a:p>
          <a:p>
            <a:pPr eaLnBrk="1" hangingPunct="1"/>
            <a:r>
              <a:rPr lang="ru-RU" smtClean="0">
                <a:latin typeface="Arial" charset="0"/>
              </a:rPr>
              <a:t>Арбуз, красный, растет,  огород, теплый, ветерок, дует.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59" name="Rectangle 75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43887" cy="998537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6000" dirty="0">
                <a:solidFill>
                  <a:schemeClr val="accent2">
                    <a:lumMod val="75000"/>
                  </a:schemeClr>
                </a:solidFill>
              </a:rPr>
              <a:t>ЧАСТИ РЕЧИ</a:t>
            </a:r>
          </a:p>
        </p:txBody>
      </p:sp>
      <p:graphicFrame>
        <p:nvGraphicFramePr>
          <p:cNvPr id="16470" name="Group 86"/>
          <p:cNvGraphicFramePr>
            <a:graphicFrameLocks noGrp="1"/>
          </p:cNvGraphicFramePr>
          <p:nvPr/>
        </p:nvGraphicFramePr>
        <p:xfrm>
          <a:off x="152400" y="1295400"/>
          <a:ext cx="8763000" cy="4648200"/>
        </p:xfrm>
        <a:graphic>
          <a:graphicData uri="http://schemas.openxmlformats.org/drawingml/2006/table">
            <a:tbl>
              <a:tblPr/>
              <a:tblGrid>
                <a:gridCol w="2319338"/>
                <a:gridCol w="2414587"/>
                <a:gridCol w="1865313"/>
                <a:gridCol w="2163762"/>
              </a:tblGrid>
              <a:tr h="14843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Имя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существительное</a:t>
                      </a:r>
                      <a:endParaRPr kumimoji="0" lang="ru-RU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Имя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прилагательное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Глагол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82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признак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действие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256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Кто?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Что?</a:t>
                      </a:r>
                      <a:endParaRPr kumimoji="0" lang="ru-RU" sz="2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Какой?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Какая?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Какое?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Какие?</a:t>
                      </a:r>
                      <a:endParaRPr kumimoji="0" lang="ru-RU" sz="2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Что делать? 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Что сделать?</a:t>
                      </a:r>
                      <a:endParaRPr kumimoji="0" lang="ru-RU" sz="2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42175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0482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1075" cy="457200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0483" name="Текст 3"/>
          <p:cNvSpPr>
            <a:spLocks noGrp="1"/>
          </p:cNvSpPr>
          <p:nvPr>
            <p:ph type="body" sz="half" idx="3"/>
          </p:nvPr>
        </p:nvSpPr>
        <p:spPr>
          <a:xfrm>
            <a:off x="4178300" y="5867400"/>
            <a:ext cx="3521075" cy="457200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0484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325"/>
            <a:ext cx="3521075" cy="4114800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0485" name="Содержимое 5"/>
          <p:cNvSpPr>
            <a:spLocks noGrp="1"/>
          </p:cNvSpPr>
          <p:nvPr>
            <p:ph sz="quarter" idx="4"/>
          </p:nvPr>
        </p:nvSpPr>
        <p:spPr>
          <a:xfrm>
            <a:off x="4178300" y="1711325"/>
            <a:ext cx="3521075" cy="4114800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0486" name="Picture 2" descr="C:\Users\НАТАЛЬЯ\Desktop\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463"/>
            <a:ext cx="8459788" cy="695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3074" name="Picture 2" descr="C:\Users\НАТАЛЬЯ\Desktop\1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333375"/>
            <a:ext cx="7554913" cy="611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C:\Users\НАТАЛЬЯ\Desktop\1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2438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C:\Users\НАТАЛЬЯ\Desktop\1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1724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221</TotalTime>
  <Words>56</Words>
  <Application>Microsoft Office PowerPoint</Application>
  <PresentationFormat>Экран (4:3)</PresentationFormat>
  <Paragraphs>22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6</vt:i4>
      </vt:variant>
      <vt:variant>
        <vt:lpstr>Заголовки слайдов</vt:lpstr>
      </vt:variant>
      <vt:variant>
        <vt:i4>8</vt:i4>
      </vt:variant>
    </vt:vector>
  </HeadingPairs>
  <TitlesOfParts>
    <vt:vector size="21" baseType="lpstr">
      <vt:lpstr>Arial</vt:lpstr>
      <vt:lpstr>Trebuchet MS</vt:lpstr>
      <vt:lpstr>Wingdings 2</vt:lpstr>
      <vt:lpstr>Wingdings</vt:lpstr>
      <vt:lpstr>Calibri</vt:lpstr>
      <vt:lpstr>Times New Roman</vt:lpstr>
      <vt:lpstr>Verdana</vt:lpstr>
      <vt:lpstr>Изящная</vt:lpstr>
      <vt:lpstr>Изящная</vt:lpstr>
      <vt:lpstr>Изящная</vt:lpstr>
      <vt:lpstr>Изящная</vt:lpstr>
      <vt:lpstr>Изящная</vt:lpstr>
      <vt:lpstr>Изящная</vt:lpstr>
      <vt:lpstr>Слайд 1</vt:lpstr>
      <vt:lpstr>Слайд 2</vt:lpstr>
      <vt:lpstr>Определять тему урока. Цель урока.</vt:lpstr>
      <vt:lpstr>Слайд 4</vt:lpstr>
      <vt:lpstr>Слайд 5</vt:lpstr>
      <vt:lpstr>Слайд 6</vt:lpstr>
      <vt:lpstr>Слайд 7</vt:lpstr>
      <vt:lpstr>Слайд 8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 русского языка</dc:title>
  <dc:creator>RePack by SPecialiST</dc:creator>
  <cp:lastModifiedBy>Кристя</cp:lastModifiedBy>
  <cp:revision>23</cp:revision>
  <dcterms:created xsi:type="dcterms:W3CDTF">2015-06-06T08:49:23Z</dcterms:created>
  <dcterms:modified xsi:type="dcterms:W3CDTF">2017-09-17T13:32:29Z</dcterms:modified>
</cp:coreProperties>
</file>